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e3e54cb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e3e54cb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e3e54cb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e3e54cb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ce3e54cb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ce3e54cb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ce3e54cb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ce3e54cb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ce3e54cb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ce3e54cb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ce3e54cb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ce3e54cb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Sukup RTD Circuit Tester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Sddec24-04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Tony Haberkorn, Justin Garden, Michael Hurley, Sam Estrada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Advisor: Dr. Neihart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Client: Dana Conrad (Sukup)</a:t>
            </a:r>
            <a:endParaRPr sz="15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0" y="185425"/>
            <a:ext cx="4562499" cy="1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Sukup has RTD sensing and transmission board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these boards at the end of production line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Modbus communication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for shorts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for electrical connection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test board that can be used for developing new circuit boards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of Professional Responsibility 1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Honesty: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client and advisor up to date with our work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Conducting tests that client requested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Send data gathered from tests to client for evaluation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honest and detailed weekly reports of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of Professional Responsibility 1 (Cont.)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of Professional Responsibility 2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Competence: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software development for our project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None of us are software engineers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Working to learn Python and the code provided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all college students and do not have much experience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project is meant to give us real world experience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of Professional Responsibility 2 (Cont.)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Issues/Concerns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